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9" r:id="rId5"/>
    <p:sldId id="270" r:id="rId6"/>
    <p:sldId id="260" r:id="rId7"/>
    <p:sldId id="264" r:id="rId8"/>
    <p:sldId id="261" r:id="rId9"/>
    <p:sldId id="27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07DD4-4B0F-4FE8-8012-89AAAC59D614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138CF-25EF-4E06-8B22-B550BE2EC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73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84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34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02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97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94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5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52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7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14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0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2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36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33316" y="653578"/>
            <a:ext cx="9083040" cy="141183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Telegram Bot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66844" y="1871078"/>
            <a:ext cx="9144000" cy="1655762"/>
          </a:xfrm>
        </p:spPr>
        <p:txBody>
          <a:bodyPr/>
          <a:lstStyle/>
          <a:p>
            <a:r>
              <a:rPr lang="ru-RU" dirty="0" smtClean="0"/>
              <a:t>Бронирование номеров в отеле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025339" y="4979126"/>
            <a:ext cx="3004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Студенты гр. 09-812, 09-811 :</a:t>
            </a:r>
          </a:p>
          <a:p>
            <a:endParaRPr lang="ru-RU" dirty="0" smtClean="0"/>
          </a:p>
          <a:p>
            <a:r>
              <a:rPr lang="ru-RU" dirty="0" smtClean="0"/>
              <a:t>	И</a:t>
            </a:r>
            <a:r>
              <a:rPr lang="ru-RU" dirty="0"/>
              <a:t>. Н. </a:t>
            </a:r>
            <a:r>
              <a:rPr lang="ru-RU" dirty="0" smtClean="0"/>
              <a:t>Садыков</a:t>
            </a:r>
          </a:p>
          <a:p>
            <a:r>
              <a:rPr lang="ru-RU" dirty="0" smtClean="0"/>
              <a:t>	А</a:t>
            </a:r>
            <a:r>
              <a:rPr lang="ru-RU" dirty="0"/>
              <a:t>. Н. </a:t>
            </a:r>
            <a:r>
              <a:rPr lang="ru-RU" dirty="0" smtClean="0"/>
              <a:t>Васильев</a:t>
            </a:r>
          </a:p>
          <a:p>
            <a:r>
              <a:rPr lang="ru-RU" dirty="0" smtClean="0"/>
              <a:t>	С. Е. </a:t>
            </a:r>
            <a:r>
              <a:rPr lang="ru-RU" dirty="0" err="1" smtClean="0"/>
              <a:t>Корягин</a:t>
            </a:r>
            <a:endParaRPr lang="ru-RU" dirty="0" smtClean="0"/>
          </a:p>
          <a:p>
            <a:r>
              <a:rPr lang="ru-RU" dirty="0" smtClean="0"/>
              <a:t>	Т. Х. Бикбулатов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5760" y="4979126"/>
            <a:ext cx="2524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Научный руководитель:</a:t>
            </a:r>
          </a:p>
          <a:p>
            <a:endParaRPr lang="ru-RU" dirty="0" smtClean="0"/>
          </a:p>
          <a:p>
            <a:r>
              <a:rPr lang="ru-RU" dirty="0"/>
              <a:t>А</a:t>
            </a:r>
            <a:r>
              <a:rPr lang="ru-RU" dirty="0" smtClean="0"/>
              <a:t>. И. Абдуллин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62" y="2582626"/>
            <a:ext cx="4156364" cy="26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87425"/>
            <a:r>
              <a:rPr lang="ru-RU" dirty="0" smtClean="0"/>
              <a:t>				Введение</a:t>
            </a:r>
            <a:endParaRPr lang="ru-RU" dirty="0"/>
          </a:p>
        </p:txBody>
      </p:sp>
      <p:pic>
        <p:nvPicPr>
          <p:cNvPr id="2052" name="Picture 4" descr="Топ-25 IT-компаний США с самыми высокими зарплатами - Robohun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63"/>
          <a:stretch/>
        </p:blipFill>
        <p:spPr bwMode="auto">
          <a:xfrm>
            <a:off x="1483042" y="1690688"/>
            <a:ext cx="922591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6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	Цель </a:t>
            </a:r>
            <a:r>
              <a:rPr lang="ru-RU" dirty="0"/>
              <a:t>проекта</a:t>
            </a:r>
          </a:p>
        </p:txBody>
      </p:sp>
      <p:pic>
        <p:nvPicPr>
          <p:cNvPr id="4098" name="Picture 2" descr="Человек с лупой, ища монеты — стоковое фото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35" y="1789049"/>
            <a:ext cx="3514471" cy="351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4868" y="5751576"/>
            <a:ext cx="667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Создать бота, который облегчит бронирование номеров в отеле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1" y="1402198"/>
            <a:ext cx="1067413" cy="139070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Распределение ролей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13652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Садыков Ильдар –</a:t>
            </a:r>
            <a:r>
              <a:rPr lang="en-US" dirty="0" smtClean="0"/>
              <a:t> </a:t>
            </a:r>
            <a:r>
              <a:rPr lang="en-US" b="1" dirty="0" smtClean="0"/>
              <a:t>Team Lead</a:t>
            </a:r>
            <a:endParaRPr lang="ru-RU" b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Бикбулатов Тимур – </a:t>
            </a:r>
            <a:r>
              <a:rPr lang="en-US" b="1" dirty="0" smtClean="0"/>
              <a:t>Data Analyst</a:t>
            </a:r>
            <a:endParaRPr lang="ru-RU" b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Васильев Антон</a:t>
            </a:r>
            <a:r>
              <a:rPr lang="en-US" dirty="0" smtClean="0"/>
              <a:t> – </a:t>
            </a:r>
            <a:r>
              <a:rPr lang="en-US" b="1" dirty="0" smtClean="0"/>
              <a:t>UI / </a:t>
            </a:r>
            <a:r>
              <a:rPr lang="en-US" b="1" dirty="0" smtClean="0"/>
              <a:t>UX, QA </a:t>
            </a:r>
            <a:endParaRPr lang="ru-RU" b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Корягин</a:t>
            </a:r>
            <a:r>
              <a:rPr lang="ru-RU" dirty="0" smtClean="0"/>
              <a:t> Сергей</a:t>
            </a:r>
            <a:r>
              <a:rPr lang="en-US" dirty="0" smtClean="0"/>
              <a:t> – </a:t>
            </a:r>
            <a:r>
              <a:rPr lang="en-US" b="1" dirty="0" smtClean="0"/>
              <a:t>DB Engineer</a:t>
            </a:r>
            <a:endParaRPr lang="ru-RU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1" y="3825004"/>
            <a:ext cx="763930" cy="1084877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1179"/>
            <a:ext cx="755904" cy="11004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901">
            <a:off x="6008751" y="4992764"/>
            <a:ext cx="762568" cy="11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 D Маленький Человек Едет Зеленая Стрелка Вверх — стоковые фотографии и  другие картинки Белый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3470">
            <a:off x="1686710" y="1430302"/>
            <a:ext cx="4294290" cy="3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4883"/>
            <a:ext cx="10515600" cy="1325563"/>
          </a:xfrm>
        </p:spPr>
        <p:txBody>
          <a:bodyPr/>
          <a:lstStyle/>
          <a:p>
            <a:r>
              <a:rPr lang="ru-RU" dirty="0" smtClean="0"/>
              <a:t>			</a:t>
            </a:r>
            <a:r>
              <a:rPr lang="ru-RU" dirty="0" smtClean="0"/>
              <a:t>	Инструменты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455288" y="1857972"/>
            <a:ext cx="5964936" cy="4849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			       </a:t>
            </a:r>
            <a:r>
              <a:rPr lang="en-US" dirty="0" err="1" smtClean="0"/>
              <a:t>Aiogram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		</a:t>
            </a:r>
            <a:r>
              <a:rPr lang="en-US" dirty="0" smtClean="0"/>
              <a:t>PostgreSQL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Python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Heroku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82" y="3852564"/>
            <a:ext cx="860309" cy="86030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97" y="2774633"/>
            <a:ext cx="899661" cy="9277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65" y="4770550"/>
            <a:ext cx="1465215" cy="7692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84" y="5678335"/>
            <a:ext cx="812375" cy="8905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12" y="1540446"/>
            <a:ext cx="1046365" cy="10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Что было сделано</a:t>
            </a:r>
            <a:endParaRPr lang="ru-RU" dirty="0"/>
          </a:p>
        </p:txBody>
      </p:sp>
      <p:pic>
        <p:nvPicPr>
          <p:cNvPr id="5122" name="Picture 2" descr="3D белый читает книгу — стоковое фото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1" y="1629150"/>
            <a:ext cx="1795183" cy="228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3D маленькая - опрос — стоковое фот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44" y="1779711"/>
            <a:ext cx="2022839" cy="228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D маленький - блокнот — стоковое фот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5" y="4208745"/>
            <a:ext cx="1697824" cy="25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7888" y="1997080"/>
            <a:ext cx="4384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-    Организация </a:t>
            </a:r>
            <a:r>
              <a:rPr lang="ru-RU" dirty="0"/>
              <a:t>работы </a:t>
            </a:r>
            <a:r>
              <a:rPr lang="ru-RU" dirty="0" smtClean="0"/>
              <a:t>команды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Изучение </a:t>
            </a:r>
            <a:r>
              <a:rPr lang="ru-RU" dirty="0" smtClean="0"/>
              <a:t>соответствующей </a:t>
            </a:r>
            <a:r>
              <a:rPr lang="ru-RU" dirty="0" smtClean="0"/>
              <a:t>литературы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Проектирование архитектуры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98744" y="2809379"/>
            <a:ext cx="6461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Создание БД и подключение её к боту и </a:t>
            </a:r>
            <a:r>
              <a:rPr lang="ru-RU" dirty="0" err="1" smtClean="0"/>
              <a:t>пр</a:t>
            </a:r>
            <a:r>
              <a:rPr lang="ru-RU" dirty="0" smtClean="0"/>
              <a:t>(</a:t>
            </a:r>
            <a:r>
              <a:rPr lang="en-US" dirty="0" smtClean="0"/>
              <a:t>Back-end </a:t>
            </a:r>
            <a:r>
              <a:rPr lang="ru-RU" dirty="0" smtClean="0"/>
              <a:t>работа)</a:t>
            </a:r>
          </a:p>
          <a:p>
            <a:pPr marL="285750" indent="-285750">
              <a:buFontTx/>
              <a:buChar char="-"/>
            </a:pPr>
            <a:r>
              <a:rPr lang="ru-RU" dirty="0" err="1" smtClean="0"/>
              <a:t>Деплой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Анализ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36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123" y="369411"/>
            <a:ext cx="10515600" cy="1325563"/>
          </a:xfrm>
        </p:spPr>
        <p:txBody>
          <a:bodyPr/>
          <a:lstStyle/>
          <a:p>
            <a:r>
              <a:rPr lang="ru-RU" dirty="0" smtClean="0"/>
              <a:t>			Функции бота</a:t>
            </a:r>
            <a:endParaRPr lang="ru-RU" dirty="0"/>
          </a:p>
        </p:txBody>
      </p:sp>
      <p:pic>
        <p:nvPicPr>
          <p:cNvPr id="1026" name="Picture 2" descr="Совет учреждения | МБОУ &quot;СОШ №58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72" y="1699260"/>
            <a:ext cx="6102096" cy="45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7876" y="2165737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Это </a:t>
            </a:r>
            <a:r>
              <a:rPr lang="ru-RU" dirty="0" err="1" smtClean="0"/>
              <a:t>телеграм</a:t>
            </a:r>
            <a:r>
              <a:rPr lang="ru-RU" dirty="0" smtClean="0"/>
              <a:t> бот, ребят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97493" y="4085209"/>
            <a:ext cx="1809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 smtClean="0"/>
              <a:t>Телеграм</a:t>
            </a:r>
            <a:r>
              <a:rPr lang="ru-RU" sz="1600" dirty="0" smtClean="0"/>
              <a:t> что?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3216" y="2912758"/>
            <a:ext cx="363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Кажется, пора менять группу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85810" y="2640786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Это </a:t>
            </a:r>
            <a:r>
              <a:rPr lang="ru-RU" sz="1600" dirty="0" err="1" smtClean="0"/>
              <a:t>телеглам</a:t>
            </a:r>
            <a:r>
              <a:rPr lang="ru-RU" sz="1600" dirty="0" smtClean="0"/>
              <a:t> бот, </a:t>
            </a:r>
            <a:r>
              <a:rPr lang="ru-RU" sz="1600" dirty="0" err="1" smtClean="0"/>
              <a:t>лебят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58" y="2519457"/>
            <a:ext cx="1306565" cy="7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852488"/>
            <a:r>
              <a:rPr lang="ru-RU" dirty="0"/>
              <a:t>	</a:t>
            </a:r>
            <a:r>
              <a:rPr lang="ru-RU" dirty="0" smtClean="0"/>
              <a:t>		Демонстрация работы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92" y="1456182"/>
            <a:ext cx="8942832" cy="5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grand_hotel_booking_bot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Бот отеля "</a:t>
            </a:r>
            <a:r>
              <a:rPr lang="ru-RU" dirty="0" err="1"/>
              <a:t>Grand</a:t>
            </a:r>
            <a:r>
              <a:rPr lang="ru-RU" dirty="0"/>
              <a:t> </a:t>
            </a:r>
            <a:r>
              <a:rPr lang="ru-RU" dirty="0" err="1"/>
              <a:t>Hotel</a:t>
            </a:r>
            <a:r>
              <a:rPr lang="ru-RU" dirty="0"/>
              <a:t>"</a:t>
            </a:r>
          </a:p>
          <a:p>
            <a:r>
              <a:rPr lang="ru-RU" dirty="0"/>
              <a:t>Мы расположены по адресу:  Кремлевская 1</a:t>
            </a:r>
          </a:p>
          <a:p>
            <a:r>
              <a:rPr lang="ru-RU" dirty="0"/>
              <a:t>Телефон для справок: 467382</a:t>
            </a:r>
          </a:p>
          <a:p>
            <a:r>
              <a:rPr lang="ru-RU" dirty="0"/>
              <a:t>Наш сайт: grandhotel.com</a:t>
            </a:r>
          </a:p>
        </p:txBody>
      </p:sp>
      <p:pic>
        <p:nvPicPr>
          <p:cNvPr id="1026" name="Picture 2" descr="человек 3d лежа вниз и используя портативный компьютер Иллюстрация штока -  иллюстрации насчитывающей человек, вниз: 279195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423" y="3957161"/>
            <a:ext cx="3867785" cy="290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7848" y="3816628"/>
            <a:ext cx="30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 выбираю </a:t>
            </a:r>
            <a:r>
              <a:rPr lang="en-US" dirty="0" smtClean="0"/>
              <a:t>Grand Hotel, </a:t>
            </a:r>
            <a:r>
              <a:rPr lang="ru-RU" dirty="0" smtClean="0"/>
              <a:t>а ты?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8656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127</Words>
  <Application>Microsoft Office PowerPoint</Application>
  <PresentationFormat>Широкоэкранный</PresentationFormat>
  <Paragraphs>51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Telegram Bot </vt:lpstr>
      <vt:lpstr>    Введение</vt:lpstr>
      <vt:lpstr>    Цель проекта</vt:lpstr>
      <vt:lpstr>  Распределение ролей</vt:lpstr>
      <vt:lpstr>    Инструменты</vt:lpstr>
      <vt:lpstr>   Что было сделано</vt:lpstr>
      <vt:lpstr>   Функции бота</vt:lpstr>
      <vt:lpstr>   Демонстрация работы</vt:lpstr>
      <vt:lpstr>@grand_hotel_booking_bot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ИССЛЕДОВАТЕЛЬСКАЯ РАБОТА</dc:title>
  <dc:creator>RizzleDuq</dc:creator>
  <cp:lastModifiedBy>RizzleDuq</cp:lastModifiedBy>
  <cp:revision>31</cp:revision>
  <dcterms:created xsi:type="dcterms:W3CDTF">2020-05-17T11:27:56Z</dcterms:created>
  <dcterms:modified xsi:type="dcterms:W3CDTF">2020-12-13T16:46:51Z</dcterms:modified>
</cp:coreProperties>
</file>